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13/04/2015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9552" y="332656"/>
            <a:ext cx="8435280" cy="4536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6000" dirty="0" smtClean="0">
                <a:solidFill>
                  <a:srgbClr val="0000FF"/>
                </a:solidFill>
              </a:rPr>
              <a:t>ADMINISTRACION </a:t>
            </a:r>
          </a:p>
          <a:p>
            <a:pPr algn="ctr"/>
            <a:r>
              <a:rPr lang="es-MX" sz="6000" dirty="0" smtClean="0">
                <a:solidFill>
                  <a:srgbClr val="0000FF"/>
                </a:solidFill>
              </a:rPr>
              <a:t>Y</a:t>
            </a:r>
          </a:p>
          <a:p>
            <a:pPr algn="ctr"/>
            <a:r>
              <a:rPr lang="es-MX" sz="6000" dirty="0" smtClean="0">
                <a:solidFill>
                  <a:srgbClr val="0000FF"/>
                </a:solidFill>
              </a:rPr>
              <a:t> FINANZAS</a:t>
            </a:r>
            <a:endParaRPr lang="es-CL" sz="6000" dirty="0">
              <a:solidFill>
                <a:srgbClr val="0000FF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76672"/>
            <a:ext cx="768098" cy="89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9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07112" y="2996952"/>
            <a:ext cx="9252520" cy="227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4348" y="260648"/>
            <a:ext cx="8229600" cy="11430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MX" sz="6000" spc="40" dirty="0">
                <a:solidFill>
                  <a:srgbClr val="0000FF"/>
                </a:solidFill>
              </a:rPr>
              <a:t>INGRESOS</a:t>
            </a:r>
            <a:endParaRPr lang="es-CL" sz="6000" spc="40" dirty="0">
              <a:solidFill>
                <a:srgbClr val="0000FF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76672"/>
            <a:ext cx="768098" cy="89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0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700808"/>
            <a:ext cx="9252520" cy="416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MX" sz="6000" spc="40" dirty="0">
                <a:solidFill>
                  <a:srgbClr val="0000FF"/>
                </a:solidFill>
              </a:rPr>
              <a:t>E</a:t>
            </a:r>
            <a:r>
              <a:rPr lang="es-MX" sz="6000" spc="40" dirty="0" smtClean="0">
                <a:solidFill>
                  <a:srgbClr val="0000FF"/>
                </a:solidFill>
              </a:rPr>
              <a:t>GRESOS</a:t>
            </a:r>
            <a:endParaRPr lang="es-CL" sz="6000" spc="40" dirty="0">
              <a:solidFill>
                <a:srgbClr val="0000FF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476672"/>
            <a:ext cx="768098" cy="89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26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 Mater Dei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 Mater Dei</Template>
  <TotalTime>0</TotalTime>
  <Words>6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Tema1 Mater Dei</vt:lpstr>
      <vt:lpstr>Presentación de PowerPoint</vt:lpstr>
      <vt:lpstr>INGRESOS</vt:lpstr>
      <vt:lpstr>EGRESOS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</dc:creator>
  <cp:lastModifiedBy>Jaime</cp:lastModifiedBy>
  <cp:revision>1</cp:revision>
  <dcterms:created xsi:type="dcterms:W3CDTF">2015-04-08T23:53:15Z</dcterms:created>
  <dcterms:modified xsi:type="dcterms:W3CDTF">2015-04-13T14:52:06Z</dcterms:modified>
</cp:coreProperties>
</file>